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77" d="100"/>
          <a:sy n="77" d="100"/>
        </p:scale>
        <p:origin x="4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CULTURAL DIMENSION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ASSERTIVENSS IN SINGAPORE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9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Assertiveness is a commonly referred to in the social and communication  concept.</a:t>
            </a:r>
          </a:p>
          <a:p>
            <a:r>
              <a:rPr lang="en-US" dirty="0" smtClean="0"/>
              <a:t>Being assertive means that one is able to stand up for their and in some instances that of others rights</a:t>
            </a:r>
          </a:p>
          <a:p>
            <a:r>
              <a:rPr lang="en-US" dirty="0" smtClean="0"/>
              <a:t>Assertive individuals are able to deliver their message without actively or passively aggressive or wrong</a:t>
            </a:r>
          </a:p>
          <a:p>
            <a:r>
              <a:rPr lang="en-US" dirty="0" smtClean="0"/>
              <a:t>We take a look at the integration of assertiveness in the business relations in Singapore and how this is also seen in their interrelations in business with other countries</a:t>
            </a:r>
          </a:p>
        </p:txBody>
      </p:sp>
    </p:spTree>
    <p:extLst>
      <p:ext uri="{BB962C8B-B14F-4D97-AF65-F5344CB8AC3E}">
        <p14:creationId xmlns:p14="http://schemas.microsoft.com/office/powerpoint/2010/main" val="311283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assertiveness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the oxford dictionary defines assertiveness as “ forthright, positive, insistence on the recognition of one’s rights”</a:t>
            </a:r>
          </a:p>
          <a:p>
            <a:r>
              <a:rPr lang="en-US" dirty="0" smtClean="0"/>
              <a:t>Other definitions state that it is the act of standing up for one’s personal rights, expressing thoughts and feelings and beliefs</a:t>
            </a:r>
          </a:p>
          <a:p>
            <a:r>
              <a:rPr lang="en-US" dirty="0" smtClean="0"/>
              <a:t>As one conducts business it is also important to respect and honor the feelings, beliefs of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26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SINGAPORE’S ASSERTIVENESS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is able to express wishes, wants, desires and feelings appropriate , an important personal and interpersonal skill when assertive</a:t>
            </a:r>
          </a:p>
          <a:p>
            <a:r>
              <a:rPr lang="en-US" dirty="0" smtClean="0"/>
              <a:t>This involves relations all the time and in all situation, with disregard also to location, whether at work or at home.</a:t>
            </a:r>
          </a:p>
          <a:p>
            <a:r>
              <a:rPr lang="en-US" dirty="0" smtClean="0"/>
              <a:t>Singapore is one of the examples of countries that have maximized on assertiveness</a:t>
            </a:r>
          </a:p>
          <a:p>
            <a:r>
              <a:rPr lang="en-US" dirty="0" smtClean="0"/>
              <a:t>The presence of assertiveness training programs in Singapore further constitutes that they incorporate it in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40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ASSERTIVENESS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Assertive staff members are considered as very profitable to the business.</a:t>
            </a:r>
          </a:p>
          <a:p>
            <a:r>
              <a:rPr lang="en-US" dirty="0" smtClean="0"/>
              <a:t>This is because of their ability to express themselves feely further  and therefore getting things done and the aspect of maintaining privacy.</a:t>
            </a:r>
          </a:p>
          <a:p>
            <a:r>
              <a:rPr lang="en-US" dirty="0" smtClean="0"/>
              <a:t>Secondly they have high self esteem and portray a high level of self confidence</a:t>
            </a:r>
          </a:p>
          <a:p>
            <a:r>
              <a:rPr lang="en-US" dirty="0" smtClean="0"/>
              <a:t>Thirdly they are able to earn respect from the other stakeholders</a:t>
            </a:r>
          </a:p>
          <a:p>
            <a:r>
              <a:rPr lang="en-US" dirty="0" smtClean="0"/>
              <a:t>Finally the incorporation of assertiveness in Singapore’s business relations strengthens and improves communication between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99871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BUSINESS WITH OTHER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Being active assertive is the ability to understand and relay information at a given time without prior judgement</a:t>
            </a:r>
          </a:p>
          <a:p>
            <a:r>
              <a:rPr lang="en-US" dirty="0" smtClean="0"/>
              <a:t>Singapore has been able to incorporate this aspect in its relation and has been able to transact with countries such as the USA</a:t>
            </a:r>
          </a:p>
          <a:p>
            <a:r>
              <a:rPr lang="en-US" dirty="0" smtClean="0"/>
              <a:t>Through training programs available in Singapore, business with other countries is handled by professionals who are active assertive and said to have the following characteristic:</a:t>
            </a:r>
          </a:p>
          <a:p>
            <a:r>
              <a:rPr lang="en-US" dirty="0" smtClean="0"/>
              <a:t>Problem solving</a:t>
            </a:r>
          </a:p>
          <a:p>
            <a:r>
              <a:rPr lang="en-US" dirty="0" smtClean="0"/>
              <a:t>Active listener</a:t>
            </a:r>
          </a:p>
          <a:p>
            <a:r>
              <a:rPr lang="en-US" dirty="0" smtClean="0"/>
              <a:t>Team building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9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Tripathy</a:t>
            </a:r>
            <a:r>
              <a:rPr lang="en-US" dirty="0"/>
              <a:t>, M. (2018). Assertiveness–A win-win approach to business communication. IUP Journal of Soft Skills, 12(2), 48-56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0777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206</TotalTime>
  <Words>405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Bookman Old Style</vt:lpstr>
      <vt:lpstr>Rockwell</vt:lpstr>
      <vt:lpstr>Damask</vt:lpstr>
      <vt:lpstr>CULTURAL DIMENSION</vt:lpstr>
      <vt:lpstr>INTRODUCTION</vt:lpstr>
      <vt:lpstr>assertiveness</vt:lpstr>
      <vt:lpstr>SINGAPORE’S ASSERTIVENESS</vt:lpstr>
      <vt:lpstr>BENEFITS OF ASSERTIVENESS</vt:lpstr>
      <vt:lpstr> BUSINESS WITH OTHER COUNTRIES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DIMENSION</dc:title>
  <dc:creator>waithuki</dc:creator>
  <cp:lastModifiedBy>waithuki</cp:lastModifiedBy>
  <cp:revision>12</cp:revision>
  <dcterms:created xsi:type="dcterms:W3CDTF">2021-04-10T16:41:49Z</dcterms:created>
  <dcterms:modified xsi:type="dcterms:W3CDTF">2021-04-10T20:08:07Z</dcterms:modified>
</cp:coreProperties>
</file>